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7" r:id="rId4"/>
    <p:sldId id="268" r:id="rId5"/>
    <p:sldId id="276" r:id="rId6"/>
    <p:sldId id="269" r:id="rId7"/>
    <p:sldId id="271" r:id="rId8"/>
    <p:sldId id="270" r:id="rId9"/>
    <p:sldId id="272" r:id="rId10"/>
    <p:sldId id="274" r:id="rId11"/>
    <p:sldId id="275" r:id="rId12"/>
    <p:sldId id="273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97FF"/>
    <a:srgbClr val="FF9E1D"/>
    <a:srgbClr val="D68B1C"/>
    <a:srgbClr val="609600"/>
    <a:srgbClr val="6CA800"/>
    <a:srgbClr val="EE7D00"/>
    <a:srgbClr val="CC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660"/>
  </p:normalViewPr>
  <p:slideViewPr>
    <p:cSldViewPr>
      <p:cViewPr varScale="1">
        <p:scale>
          <a:sx n="42" d="100"/>
          <a:sy n="42" d="100"/>
        </p:scale>
        <p:origin x="77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3581705"/>
            <a:ext cx="8246070" cy="1527050"/>
          </a:xfrm>
          <a:effectLst>
            <a:outerShdw blurRad="50800" dist="38100" dir="2700000" algn="ctr" rotWithShape="0">
              <a:schemeClr val="tx1">
                <a:alpha val="68000"/>
              </a:scheme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5108755"/>
            <a:ext cx="8246070" cy="106893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1FF70-F106-4526-A709-1E43E594D643}" type="datetimeFigureOut">
              <a:rPr lang="en-US"/>
              <a:pPr>
                <a:defRPr/>
              </a:pPr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B9C03-E377-40CA-BD45-B320A09DA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69C45-F484-4726-BF35-EB305C269E4F}" type="datetimeFigureOut">
              <a:rPr lang="en-US"/>
              <a:pPr>
                <a:defRPr/>
              </a:pPr>
              <a:t>6/7/2019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4A656-D134-4955-B414-017CD3F9E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2370F-2F8A-4FC2-9E51-6F5DB9C4CBF6}" type="datetimeFigureOut">
              <a:rPr lang="en-US"/>
              <a:pPr>
                <a:defRPr/>
              </a:pPr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41F75-6F13-4E72-A0FF-551A9BC88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DB243-415F-4D34-B2C4-282B95AFD14E}" type="datetimeFigureOut">
              <a:rPr lang="en-US"/>
              <a:pPr>
                <a:defRPr/>
              </a:pPr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18DC5-6BFE-46CE-94D8-A78FDB071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42310-642E-457E-B2E5-D7028FE63673}" type="datetimeFigureOut">
              <a:rPr lang="en-US"/>
              <a:pPr>
                <a:defRPr/>
              </a:pPr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8D258-657C-4E32-ABE1-47BA15E8D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1" y="374900"/>
            <a:ext cx="6719018" cy="86883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2" y="1138425"/>
            <a:ext cx="6719018" cy="503926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5329E-19A5-4B2B-8627-DE6C2EC02DC2}" type="datetimeFigureOut">
              <a:rPr lang="en-US"/>
              <a:pPr>
                <a:defRPr/>
              </a:pPr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7C05E-C7F1-48CE-A407-5941FCFEB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11F3D-D4E9-4E4A-A680-610FE6BF3CD3}" type="datetimeFigureOut">
              <a:rPr lang="en-US"/>
              <a:pPr>
                <a:defRPr/>
              </a:pPr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E2866-8F3F-4D03-B82B-E7AB5EE7C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45349-AF75-4CA9-91C1-352D79800223}" type="datetimeFigureOut">
              <a:rPr lang="en-US"/>
              <a:pPr>
                <a:defRPr/>
              </a:pPr>
              <a:t>6/7/2019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74FC3-D8BE-4CE0-A79A-2CAED2B60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7749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0736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7749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0736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575A3-25B2-432F-A2C6-C3E18940E28B}" type="datetimeFigureOut">
              <a:rPr lang="en-US"/>
              <a:pPr>
                <a:defRPr/>
              </a:pPr>
              <a:t>6/7/2019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AB323-07D6-4265-A2A1-F3FF66E01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F40AE-2D81-4103-8625-6760E4585C7C}" type="datetimeFigureOut">
              <a:rPr lang="en-US"/>
              <a:pPr>
                <a:defRPr/>
              </a:pPr>
              <a:t>6/7/2019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9689A-0F8A-40DA-AC8F-B68765F0A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3D3A4-D491-482E-9CCD-58ACA88115EB}" type="datetimeFigureOut">
              <a:rPr lang="en-US"/>
              <a:pPr>
                <a:defRPr/>
              </a:pPr>
              <a:t>6/7/2019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F32B2-7C89-49DB-BD42-422499F3E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97B3F-FBAB-41D9-AE23-4253E6913400}" type="datetimeFigureOut">
              <a:rPr lang="en-US"/>
              <a:pPr>
                <a:defRPr/>
              </a:pPr>
              <a:t>6/7/2019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19FAD-7CA4-4500-A325-61EC2CB50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45AF43-434F-4766-BDDB-8EAA48E8296D}" type="datetimeFigureOut">
              <a:rPr lang="en-US"/>
              <a:pPr>
                <a:defRPr/>
              </a:pPr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5137B1-04A0-4754-982B-ABEF34148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476250"/>
            <a:ext cx="8675687" cy="51435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300" b="1" dirty="0" smtClean="0"/>
              <a:t/>
            </a:r>
            <a:br>
              <a:rPr lang="en-US" sz="5300" b="1" dirty="0" smtClean="0"/>
            </a:br>
            <a:r>
              <a:rPr lang="en-US" sz="5300" b="1" dirty="0"/>
              <a:t/>
            </a:r>
            <a:br>
              <a:rPr lang="en-US" sz="5300" b="1" dirty="0"/>
            </a:br>
            <a:r>
              <a:rPr lang="en-US" sz="5300" b="1" dirty="0" smtClean="0"/>
              <a:t/>
            </a:r>
            <a:br>
              <a:rPr lang="en-US" sz="5300" b="1" dirty="0" smtClean="0"/>
            </a:br>
            <a:r>
              <a:rPr lang="en-US" sz="5300" b="1" dirty="0" smtClean="0"/>
              <a:t>Whitehouse </a:t>
            </a:r>
            <a:br>
              <a:rPr lang="en-US" sz="5300" b="1" dirty="0" smtClean="0"/>
            </a:br>
            <a:r>
              <a:rPr lang="en-US" sz="5300" b="1" dirty="0" smtClean="0"/>
              <a:t>     Primary School</a:t>
            </a:r>
            <a:br>
              <a:rPr lang="en-US" sz="5300" b="1" dirty="0" smtClean="0"/>
            </a:br>
            <a:r>
              <a:rPr lang="en-US" sz="5300" b="1" dirty="0" smtClean="0"/>
              <a:t>80</a:t>
            </a:r>
            <a:r>
              <a:rPr lang="en-US" sz="5300" b="1" baseline="30000" dirty="0" smtClean="0"/>
              <a:t>th</a:t>
            </a:r>
            <a:r>
              <a:rPr lang="en-US" sz="5300" b="1" dirty="0" smtClean="0"/>
              <a:t> Birthday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14"/>
            <a:ext cx="318569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980728"/>
            <a:ext cx="8229600" cy="611187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800" b="1" dirty="0" smtClean="0">
                <a:solidFill>
                  <a:schemeClr val="bg1"/>
                </a:solidFill>
              </a:rPr>
              <a:t>What next?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927433"/>
            <a:ext cx="5616624" cy="402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9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980728"/>
            <a:ext cx="8229600" cy="611187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800" b="1" dirty="0" smtClean="0">
                <a:solidFill>
                  <a:schemeClr val="bg1"/>
                </a:solidFill>
              </a:rPr>
              <a:t>What next?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32370" t="28898" r="32684" b="25335"/>
          <a:stretch/>
        </p:blipFill>
        <p:spPr bwMode="auto">
          <a:xfrm>
            <a:off x="1619672" y="1748472"/>
            <a:ext cx="5760640" cy="4488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368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980728"/>
            <a:ext cx="8229600" cy="611187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800" b="1" dirty="0" smtClean="0">
                <a:solidFill>
                  <a:schemeClr val="bg1"/>
                </a:solidFill>
              </a:rPr>
              <a:t>Happy Birthday!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395288" y="1700808"/>
            <a:ext cx="8229600" cy="4779367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7" r="67117" b="6935"/>
          <a:stretch/>
        </p:blipFill>
        <p:spPr bwMode="auto">
          <a:xfrm>
            <a:off x="2555776" y="2155726"/>
            <a:ext cx="4136295" cy="374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70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980728"/>
            <a:ext cx="8229600" cy="611187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1" dirty="0" smtClean="0">
                <a:solidFill>
                  <a:schemeClr val="bg1"/>
                </a:solidFill>
              </a:rPr>
              <a:t>In the beginning…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395288" y="1700808"/>
            <a:ext cx="8229600" cy="4779367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988840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Our school first opened on </a:t>
            </a:r>
            <a:r>
              <a:rPr lang="en-GB" sz="2800" dirty="0" smtClean="0">
                <a:solidFill>
                  <a:srgbClr val="FF0000"/>
                </a:solidFill>
                <a:latin typeface="+mn-lt"/>
              </a:rPr>
              <a:t>24</a:t>
            </a:r>
            <a:r>
              <a:rPr lang="en-GB" sz="2800" baseline="30000" dirty="0" smtClean="0">
                <a:solidFill>
                  <a:srgbClr val="FF0000"/>
                </a:solidFill>
                <a:latin typeface="+mn-lt"/>
              </a:rPr>
              <a:t>th</a:t>
            </a:r>
            <a:r>
              <a:rPr lang="en-GB" sz="2800" dirty="0" smtClean="0">
                <a:solidFill>
                  <a:srgbClr val="FF0000"/>
                </a:solidFill>
                <a:latin typeface="+mn-lt"/>
              </a:rPr>
              <a:t> September 1938</a:t>
            </a: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GB" sz="2800" dirty="0" smtClean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There were 3 teachers, 140 pupils and 4 classrooms.</a:t>
            </a:r>
          </a:p>
          <a:p>
            <a:endParaRPr lang="en-GB" sz="2800" dirty="0" smtClean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There was no assembly hall, BUT there was a football pitch!!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 smtClean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2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980728"/>
            <a:ext cx="8229600" cy="611187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800" b="1" dirty="0" smtClean="0">
                <a:solidFill>
                  <a:schemeClr val="bg1"/>
                </a:solidFill>
              </a:rPr>
              <a:t>Did you know…?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395288" y="1700808"/>
            <a:ext cx="8229600" cy="4779367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916832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During the 2</a:t>
            </a:r>
            <a:r>
              <a:rPr lang="en-GB" sz="2800" baseline="30000" dirty="0" smtClean="0">
                <a:solidFill>
                  <a:schemeClr val="bg1"/>
                </a:solidFill>
                <a:latin typeface="+mn-lt"/>
              </a:rPr>
              <a:t>nd</a:t>
            </a: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World War our school was used as a ‘rest centre’ for refugees </a:t>
            </a:r>
            <a:r>
              <a:rPr lang="en-GB" sz="2800" dirty="0">
                <a:solidFill>
                  <a:schemeClr val="bg1"/>
                </a:solidFill>
                <a:latin typeface="+mn-lt"/>
              </a:rPr>
              <a:t> </a:t>
            </a: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and 2 air raid shelters were built at the back of the school.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  <a:latin typeface="+mn-lt"/>
              </a:rPr>
              <a:t>In 1941 the football team competed in its first league.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The PTA was formed in 1946.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  <a:latin typeface="+mn-lt"/>
              </a:rPr>
              <a:t>The biggest number of pupils ever at Whitehouse was 800!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The first time pupils went on a school trip all the local people lined the streets to wave to them!</a:t>
            </a:r>
            <a:endParaRPr lang="en-GB" sz="2800" dirty="0">
              <a:solidFill>
                <a:schemeClr val="bg1"/>
              </a:solidFill>
              <a:latin typeface="+mn-lt"/>
            </a:endParaRPr>
          </a:p>
          <a:p>
            <a:endParaRPr lang="en-GB" sz="2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972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980728"/>
            <a:ext cx="8229600" cy="611187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800" b="1" dirty="0" smtClean="0">
                <a:solidFill>
                  <a:schemeClr val="bg1"/>
                </a:solidFill>
              </a:rPr>
              <a:t>What next?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395288" y="1700808"/>
            <a:ext cx="8229600" cy="4779367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In 1951 work began on a new school building – it cost £87,000.</a:t>
            </a:r>
          </a:p>
          <a:p>
            <a:pPr eaLnBrk="1" hangingPunct="1"/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We stayed in that building until 2009 and then moved next door into a corridor in a secondary school.</a:t>
            </a:r>
          </a:p>
          <a:p>
            <a:pPr eaLnBrk="1" hangingPunct="1"/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We were told we wouldn’t get a new school…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980728"/>
            <a:ext cx="8229600" cy="611187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800" b="1" dirty="0" smtClean="0">
                <a:solidFill>
                  <a:schemeClr val="bg1"/>
                </a:solidFill>
              </a:rPr>
              <a:t>What next?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331640" y="1983959"/>
            <a:ext cx="6552728" cy="410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3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980728"/>
            <a:ext cx="8229600" cy="611187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800" b="1" dirty="0" smtClean="0">
                <a:solidFill>
                  <a:schemeClr val="bg1"/>
                </a:solidFill>
              </a:rPr>
              <a:t>What next?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395288" y="1700808"/>
            <a:ext cx="8229600" cy="4779367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F:\Colin Metcalf Photographs\80th birthday\Whitehouse PS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252379" cy="392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67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980728"/>
            <a:ext cx="8229600" cy="611187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800" b="1" dirty="0" smtClean="0">
                <a:solidFill>
                  <a:schemeClr val="bg1"/>
                </a:solidFill>
              </a:rPr>
              <a:t>What next?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395288" y="1700808"/>
            <a:ext cx="8229600" cy="4779367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F:\Colin Metcalf Photographs\80th birthday\whitehouse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" t="12587" r="3542"/>
          <a:stretch/>
        </p:blipFill>
        <p:spPr bwMode="auto">
          <a:xfrm>
            <a:off x="467544" y="1570142"/>
            <a:ext cx="8352606" cy="509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41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980728"/>
            <a:ext cx="8229600" cy="611187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800" b="1" dirty="0" smtClean="0">
                <a:solidFill>
                  <a:schemeClr val="bg1"/>
                </a:solidFill>
              </a:rPr>
              <a:t>What next?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395288" y="1700808"/>
            <a:ext cx="8229600" cy="4779367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075" name="Picture 3" descr="F:\Colin Metcalf Photographs\80th birthday\Whitehouse PS-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685" r="6251" b="23826"/>
          <a:stretch/>
        </p:blipFill>
        <p:spPr bwMode="auto">
          <a:xfrm>
            <a:off x="190500" y="1196752"/>
            <a:ext cx="85725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6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980728"/>
            <a:ext cx="8229600" cy="611187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800" b="1" dirty="0" smtClean="0">
                <a:solidFill>
                  <a:schemeClr val="bg1"/>
                </a:solidFill>
              </a:rPr>
              <a:t>What next?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395288" y="1700808"/>
            <a:ext cx="8229600" cy="477936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Our new building opened in 2011 and we now have 464 pupils!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098" name="Picture 2" descr="F:\Colin Metcalf Photographs\80th birthday\projects_images_202_1920x1080_WH2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7" t="14445" r="7588" b="9259"/>
          <a:stretch/>
        </p:blipFill>
        <p:spPr bwMode="auto">
          <a:xfrm>
            <a:off x="611560" y="2708920"/>
            <a:ext cx="771525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3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143</Words>
  <Application>Microsoft Office PowerPoint</Application>
  <PresentationFormat>On-screen Show 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   Whitehouse       Primary School 80th Birthday</vt:lpstr>
      <vt:lpstr>In the beginning…</vt:lpstr>
      <vt:lpstr>Did you know…?</vt:lpstr>
      <vt:lpstr>What next?</vt:lpstr>
      <vt:lpstr>What next?</vt:lpstr>
      <vt:lpstr>What next?</vt:lpstr>
      <vt:lpstr>What next?</vt:lpstr>
      <vt:lpstr>What next?</vt:lpstr>
      <vt:lpstr>What next?</vt:lpstr>
      <vt:lpstr>What next?</vt:lpstr>
      <vt:lpstr>What next?</vt:lpstr>
      <vt:lpstr>Happy Birthday!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S Richmond</cp:lastModifiedBy>
  <cp:revision>78</cp:revision>
  <dcterms:created xsi:type="dcterms:W3CDTF">2013-08-21T19:17:07Z</dcterms:created>
  <dcterms:modified xsi:type="dcterms:W3CDTF">2019-06-07T08:50:55Z</dcterms:modified>
</cp:coreProperties>
</file>