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handoutMasterIdLst>
    <p:handoutMasterId r:id="rId10"/>
  </p:handoutMasterIdLst>
  <p:sldIdLst>
    <p:sldId id="256" r:id="rId2"/>
    <p:sldId id="257" r:id="rId3"/>
    <p:sldId id="280" r:id="rId4"/>
    <p:sldId id="281" r:id="rId5"/>
    <p:sldId id="282" r:id="rId6"/>
    <p:sldId id="284" r:id="rId7"/>
    <p:sldId id="283" r:id="rId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61" d="100"/>
          <a:sy n="61" d="100"/>
        </p:scale>
        <p:origin x="10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FA24CE3-40FB-49F1-8423-BA58107AAC6E}" type="datetimeFigureOut">
              <a:rPr lang="en-GB" smtClean="0"/>
              <a:t>20/11/2018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1907DA2-9DB4-4A56-B44C-C6C604687B6A}" type="slidenum">
              <a:rPr lang="en-GB" smtClean="0"/>
              <a:t>‹#›</a:t>
            </a:fld>
            <a:endParaRPr lang="en-GB"/>
          </a:p>
        </p:txBody>
      </p:sp>
    </p:spTree>
    <p:extLst>
      <p:ext uri="{BB962C8B-B14F-4D97-AF65-F5344CB8AC3E}">
        <p14:creationId xmlns:p14="http://schemas.microsoft.com/office/powerpoint/2010/main" val="2508223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86F64C-E075-463F-88CA-609A502532BC}" type="datetimeFigureOut">
              <a:rPr lang="en-GB" smtClean="0"/>
              <a:t>20/11/2018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37B341E-0978-4333-A103-76968B1A7DF7}" type="slidenum">
              <a:rPr lang="en-GB" smtClean="0"/>
              <a:t>‹#›</a:t>
            </a:fld>
            <a:endParaRPr lang="en-GB"/>
          </a:p>
        </p:txBody>
      </p:sp>
    </p:spTree>
    <p:extLst>
      <p:ext uri="{BB962C8B-B14F-4D97-AF65-F5344CB8AC3E}">
        <p14:creationId xmlns:p14="http://schemas.microsoft.com/office/powerpoint/2010/main" val="721813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37B341E-0978-4333-A103-76968B1A7DF7}" type="slidenum">
              <a:rPr lang="en-GB" smtClean="0"/>
              <a:t>1</a:t>
            </a:fld>
            <a:endParaRPr lang="en-GB"/>
          </a:p>
        </p:txBody>
      </p:sp>
    </p:spTree>
    <p:extLst>
      <p:ext uri="{BB962C8B-B14F-4D97-AF65-F5344CB8AC3E}">
        <p14:creationId xmlns:p14="http://schemas.microsoft.com/office/powerpoint/2010/main" val="32462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would like to read you a story today. It is a story about a town that didn’t think about their waste and what it did to our world. We have asked you to be food waste superheroes so today we would like to introduce you to another super hero. His name is Michael Recycle!</a:t>
            </a:r>
            <a:endParaRPr lang="en-GB" dirty="0"/>
          </a:p>
        </p:txBody>
      </p:sp>
      <p:sp>
        <p:nvSpPr>
          <p:cNvPr id="4" name="Slide Number Placeholder 3"/>
          <p:cNvSpPr>
            <a:spLocks noGrp="1"/>
          </p:cNvSpPr>
          <p:nvPr>
            <p:ph type="sldNum" sz="quarter" idx="10"/>
          </p:nvPr>
        </p:nvSpPr>
        <p:spPr/>
        <p:txBody>
          <a:bodyPr/>
          <a:lstStyle/>
          <a:p>
            <a:fld id="{C37B341E-0978-4333-A103-76968B1A7DF7}" type="slidenum">
              <a:rPr lang="en-GB" smtClean="0"/>
              <a:t>2</a:t>
            </a:fld>
            <a:endParaRPr lang="en-GB"/>
          </a:p>
        </p:txBody>
      </p:sp>
    </p:spTree>
    <p:extLst>
      <p:ext uri="{BB962C8B-B14F-4D97-AF65-F5344CB8AC3E}">
        <p14:creationId xmlns:p14="http://schemas.microsoft.com/office/powerpoint/2010/main" val="3224905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be a waste superhero just like Michael Recycle. Here’s what you can do to help!</a:t>
            </a:r>
          </a:p>
          <a:p>
            <a:r>
              <a:rPr lang="en-US" dirty="0" smtClean="0"/>
              <a:t>Keep using the feed me bins in the classrooms and the brown bins in the playgrounds.</a:t>
            </a:r>
          </a:p>
          <a:p>
            <a:r>
              <a:rPr lang="en-US" dirty="0" smtClean="0"/>
              <a:t>Cash for Clobber are giving us a big textile bin for old clothes. They will give us money linked to the weight of clothes collected.</a:t>
            </a:r>
            <a:r>
              <a:rPr lang="en-US" baseline="0" dirty="0" smtClean="0"/>
              <a:t> Some of this money can also be given to Cancer Fund for Children.</a:t>
            </a:r>
          </a:p>
        </p:txBody>
      </p:sp>
      <p:sp>
        <p:nvSpPr>
          <p:cNvPr id="4" name="Slide Number Placeholder 3"/>
          <p:cNvSpPr>
            <a:spLocks noGrp="1"/>
          </p:cNvSpPr>
          <p:nvPr>
            <p:ph type="sldNum" sz="quarter" idx="10"/>
          </p:nvPr>
        </p:nvSpPr>
        <p:spPr/>
        <p:txBody>
          <a:bodyPr/>
          <a:lstStyle/>
          <a:p>
            <a:fld id="{C37B341E-0978-4333-A103-76968B1A7DF7}" type="slidenum">
              <a:rPr lang="en-GB" smtClean="0"/>
              <a:t>3</a:t>
            </a:fld>
            <a:endParaRPr lang="en-GB"/>
          </a:p>
        </p:txBody>
      </p:sp>
    </p:spTree>
    <p:extLst>
      <p:ext uri="{BB962C8B-B14F-4D97-AF65-F5344CB8AC3E}">
        <p14:creationId xmlns:p14="http://schemas.microsoft.com/office/powerpoint/2010/main" val="351794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Cash for Clobber are giving us a big textile bin for old clothes. They will give us money linked to the weight of clothes collected.</a:t>
            </a:r>
            <a:r>
              <a:rPr lang="en-US" baseline="0" dirty="0" smtClean="0"/>
              <a:t> Some of this money can also be given to Cancer Fund for Children.</a:t>
            </a:r>
          </a:p>
          <a:p>
            <a:r>
              <a:rPr lang="en-US" baseline="0" dirty="0" smtClean="0"/>
              <a:t>The term ‘Single use plastic’ has been on the news a lot. Water NI came out to talk to the Eco team about reducing the amount of single use plastic at our school. We will be starting a new scheme during New Year New You to help reduce our plastic waste.</a:t>
            </a:r>
            <a:endParaRPr lang="en-GB" dirty="0" smtClean="0"/>
          </a:p>
          <a:p>
            <a:endParaRPr lang="en-GB" dirty="0"/>
          </a:p>
        </p:txBody>
      </p:sp>
      <p:sp>
        <p:nvSpPr>
          <p:cNvPr id="4" name="Slide Number Placeholder 3"/>
          <p:cNvSpPr>
            <a:spLocks noGrp="1"/>
          </p:cNvSpPr>
          <p:nvPr>
            <p:ph type="sldNum" sz="quarter" idx="10"/>
          </p:nvPr>
        </p:nvSpPr>
        <p:spPr/>
        <p:txBody>
          <a:bodyPr/>
          <a:lstStyle/>
          <a:p>
            <a:fld id="{C37B341E-0978-4333-A103-76968B1A7DF7}" type="slidenum">
              <a:rPr lang="en-GB" smtClean="0"/>
              <a:t>4</a:t>
            </a:fld>
            <a:endParaRPr lang="en-GB"/>
          </a:p>
        </p:txBody>
      </p:sp>
    </p:spTree>
    <p:extLst>
      <p:ext uri="{BB962C8B-B14F-4D97-AF65-F5344CB8AC3E}">
        <p14:creationId xmlns:p14="http://schemas.microsoft.com/office/powerpoint/2010/main" val="23954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term ‘Single use plastic’ has been on the news a lot. Water NI came out to talk to the Eco team about reducing the amount of single use plastic at our school. You can help by using reusable plastic bags when shopping. Put your sandwiches in a reusable tub and not cling film. Cling film cant be recycled!</a:t>
            </a:r>
          </a:p>
          <a:p>
            <a:r>
              <a:rPr lang="en-US" baseline="0" dirty="0" smtClean="0"/>
              <a:t> We will be starting a new scheme during New Year New You to help reduce our plastic waste. We will be giving each child and teacher a reusable water bottle from Water NI. By January, Whitehouse primary will be free of single use plastic bottles!</a:t>
            </a:r>
            <a:endParaRPr lang="en-GB" dirty="0" smtClean="0"/>
          </a:p>
          <a:p>
            <a:endParaRPr lang="en-GB" dirty="0"/>
          </a:p>
        </p:txBody>
      </p:sp>
      <p:sp>
        <p:nvSpPr>
          <p:cNvPr id="4" name="Slide Number Placeholder 3"/>
          <p:cNvSpPr>
            <a:spLocks noGrp="1"/>
          </p:cNvSpPr>
          <p:nvPr>
            <p:ph type="sldNum" sz="quarter" idx="10"/>
          </p:nvPr>
        </p:nvSpPr>
        <p:spPr/>
        <p:txBody>
          <a:bodyPr/>
          <a:lstStyle/>
          <a:p>
            <a:fld id="{C37B341E-0978-4333-A103-76968B1A7DF7}" type="slidenum">
              <a:rPr lang="en-GB" smtClean="0"/>
              <a:t>5</a:t>
            </a:fld>
            <a:endParaRPr lang="en-GB"/>
          </a:p>
        </p:txBody>
      </p:sp>
    </p:spTree>
    <p:extLst>
      <p:ext uri="{BB962C8B-B14F-4D97-AF65-F5344CB8AC3E}">
        <p14:creationId xmlns:p14="http://schemas.microsoft.com/office/powerpoint/2010/main" val="34927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leave you with these 2 images.</a:t>
            </a:r>
            <a:endParaRPr lang="en-US" baseline="0" dirty="0" smtClean="0"/>
          </a:p>
          <a:p>
            <a:r>
              <a:rPr lang="en-US" baseline="0" dirty="0" smtClean="0"/>
              <a:t>Did you know that shops in Northern Ireland gave out close to 100 million plastic bags last year!</a:t>
            </a:r>
          </a:p>
          <a:p>
            <a:r>
              <a:rPr lang="en-US" baseline="0" dirty="0" smtClean="0"/>
              <a:t>Nothing that we use for 5 minutes, should pollute our oceans for 500 years!</a:t>
            </a:r>
          </a:p>
          <a:p>
            <a:r>
              <a:rPr lang="en-US" baseline="0" dirty="0" smtClean="0"/>
              <a:t>Small changes can lead to big changes!</a:t>
            </a:r>
            <a:endParaRPr lang="en-GB" dirty="0"/>
          </a:p>
        </p:txBody>
      </p:sp>
      <p:sp>
        <p:nvSpPr>
          <p:cNvPr id="4" name="Slide Number Placeholder 3"/>
          <p:cNvSpPr>
            <a:spLocks noGrp="1"/>
          </p:cNvSpPr>
          <p:nvPr>
            <p:ph type="sldNum" sz="quarter" idx="10"/>
          </p:nvPr>
        </p:nvSpPr>
        <p:spPr/>
        <p:txBody>
          <a:bodyPr/>
          <a:lstStyle/>
          <a:p>
            <a:fld id="{C37B341E-0978-4333-A103-76968B1A7DF7}" type="slidenum">
              <a:rPr lang="en-GB" smtClean="0"/>
              <a:t>7</a:t>
            </a:fld>
            <a:endParaRPr lang="en-GB"/>
          </a:p>
        </p:txBody>
      </p:sp>
    </p:spTree>
    <p:extLst>
      <p:ext uri="{BB962C8B-B14F-4D97-AF65-F5344CB8AC3E}">
        <p14:creationId xmlns:p14="http://schemas.microsoft.com/office/powerpoint/2010/main" val="603623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11/20/2018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11/20/2018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Eco team Assembly</a:t>
            </a:r>
            <a:br>
              <a:rPr lang="en-US" dirty="0" smtClean="0"/>
            </a:br>
            <a:r>
              <a:rPr lang="en-US" dirty="0" smtClean="0"/>
              <a:t>16/11/18</a:t>
            </a:r>
            <a:endParaRPr lang="en-GB" dirty="0"/>
          </a:p>
        </p:txBody>
      </p:sp>
    </p:spTree>
    <p:extLst>
      <p:ext uri="{BB962C8B-B14F-4D97-AF65-F5344CB8AC3E}">
        <p14:creationId xmlns:p14="http://schemas.microsoft.com/office/powerpoint/2010/main" val="17617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8793"/>
            <a:ext cx="3444765" cy="1151965"/>
          </a:xfrm>
        </p:spPr>
        <p:txBody>
          <a:bodyPr>
            <a:noAutofit/>
          </a:bodyPr>
          <a:lstStyle/>
          <a:p>
            <a:pPr algn="ctr"/>
            <a:r>
              <a:rPr lang="en-US" sz="8800" dirty="0" smtClean="0"/>
              <a:t>Waste</a:t>
            </a:r>
            <a:endParaRPr lang="en-GB" sz="8800"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77142" y="0"/>
            <a:ext cx="8714857" cy="6621517"/>
          </a:xfrm>
        </p:spPr>
      </p:pic>
    </p:spTree>
    <p:extLst>
      <p:ext uri="{BB962C8B-B14F-4D97-AF65-F5344CB8AC3E}">
        <p14:creationId xmlns:p14="http://schemas.microsoft.com/office/powerpoint/2010/main" val="113745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ction Jackson" panose="00000400000000000000" pitchFamily="2" charset="0"/>
              </a:rPr>
              <a:t>Waste superheroes!</a:t>
            </a:r>
            <a:endParaRPr lang="en-GB" dirty="0">
              <a:latin typeface="Action Jackson" panose="00000400000000000000" pitchFamily="2" charset="0"/>
            </a:endParaRPr>
          </a:p>
        </p:txBody>
      </p:sp>
      <p:sp>
        <p:nvSpPr>
          <p:cNvPr id="3" name="Content Placeholder 2"/>
          <p:cNvSpPr>
            <a:spLocks noGrp="1"/>
          </p:cNvSpPr>
          <p:nvPr>
            <p:ph sz="quarter" idx="13"/>
          </p:nvPr>
        </p:nvSpPr>
        <p:spPr/>
        <p:txBody>
          <a:bodyPr>
            <a:normAutofit fontScale="85000" lnSpcReduction="20000"/>
          </a:bodyPr>
          <a:lstStyle/>
          <a:p>
            <a:r>
              <a:rPr lang="en-US" sz="3200" dirty="0" smtClean="0"/>
              <a:t>You </a:t>
            </a:r>
            <a:r>
              <a:rPr lang="en-US" sz="3200" dirty="0"/>
              <a:t>can be a waste superhero </a:t>
            </a:r>
            <a:r>
              <a:rPr lang="en-US" sz="3200" dirty="0" smtClean="0"/>
              <a:t>just</a:t>
            </a:r>
          </a:p>
          <a:p>
            <a:pPr marL="0" indent="0">
              <a:buNone/>
            </a:pPr>
            <a:r>
              <a:rPr lang="en-US" sz="3200" dirty="0" smtClean="0"/>
              <a:t> </a:t>
            </a:r>
            <a:r>
              <a:rPr lang="en-US" sz="3200" dirty="0"/>
              <a:t>like Michael Recycle. </a:t>
            </a:r>
            <a:endParaRPr lang="en-US" sz="3200" dirty="0" smtClean="0"/>
          </a:p>
          <a:p>
            <a:pPr marL="0" indent="0">
              <a:buNone/>
            </a:pPr>
            <a:r>
              <a:rPr lang="en-US" sz="3200" dirty="0"/>
              <a:t> </a:t>
            </a:r>
            <a:r>
              <a:rPr lang="en-US" sz="3200" dirty="0" smtClean="0"/>
              <a:t>Here’s </a:t>
            </a:r>
            <a:r>
              <a:rPr lang="en-US" sz="3200" dirty="0"/>
              <a:t>what you can do to help!</a:t>
            </a:r>
          </a:p>
          <a:p>
            <a:r>
              <a:rPr lang="en-US" sz="3200" dirty="0"/>
              <a:t>Keep using the feed me bins in the </a:t>
            </a:r>
            <a:endParaRPr lang="en-US" sz="3200" dirty="0" smtClean="0"/>
          </a:p>
          <a:p>
            <a:pPr marL="0" indent="0">
              <a:buNone/>
            </a:pPr>
            <a:r>
              <a:rPr lang="en-US" sz="3200" dirty="0" smtClean="0"/>
              <a:t>classrooms </a:t>
            </a:r>
            <a:r>
              <a:rPr lang="en-US" sz="3200" dirty="0"/>
              <a:t>and the brown bins </a:t>
            </a:r>
            <a:endParaRPr lang="en-US" sz="3200" dirty="0" smtClean="0"/>
          </a:p>
          <a:p>
            <a:pPr marL="0" indent="0">
              <a:buNone/>
            </a:pPr>
            <a:r>
              <a:rPr lang="en-US" sz="3200" dirty="0" smtClean="0"/>
              <a:t>in </a:t>
            </a:r>
            <a:r>
              <a:rPr lang="en-US" sz="3200" dirty="0"/>
              <a:t>the playgrounds.</a:t>
            </a:r>
          </a:p>
          <a:p>
            <a:pPr marL="0" indent="0">
              <a:buNone/>
            </a:pPr>
            <a:endParaRPr lang="en-US" sz="3200" dirty="0" smtClean="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780" r="15740" b="7304"/>
          <a:stretch/>
        </p:blipFill>
        <p:spPr>
          <a:xfrm>
            <a:off x="7094482" y="1720050"/>
            <a:ext cx="3626069" cy="3666068"/>
          </a:xfrm>
          <a:prstGeom prst="rect">
            <a:avLst/>
          </a:prstGeom>
        </p:spPr>
      </p:pic>
    </p:spTree>
    <p:extLst>
      <p:ext uri="{BB962C8B-B14F-4D97-AF65-F5344CB8AC3E}">
        <p14:creationId xmlns:p14="http://schemas.microsoft.com/office/powerpoint/2010/main" val="2088970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smtClean="0">
                <a:latin typeface="Action Jackson" panose="00000400000000000000" pitchFamily="2" charset="0"/>
              </a:rPr>
              <a:t>Cash for Clobber</a:t>
            </a:r>
            <a:endParaRPr lang="en-GB" sz="7200" b="1" dirty="0">
              <a:latin typeface="Action Jackson" panose="00000400000000000000" pitchFamily="2" charset="0"/>
            </a:endParaRPr>
          </a:p>
        </p:txBody>
      </p:sp>
      <p:sp>
        <p:nvSpPr>
          <p:cNvPr id="3" name="Content Placeholder 2"/>
          <p:cNvSpPr>
            <a:spLocks noGrp="1"/>
          </p:cNvSpPr>
          <p:nvPr>
            <p:ph sz="quarter" idx="13"/>
          </p:nvPr>
        </p:nvSpPr>
        <p:spPr/>
        <p:txBody>
          <a:bodyPr>
            <a:normAutofit fontScale="25000" lnSpcReduction="20000"/>
          </a:bodyPr>
          <a:lstStyle/>
          <a:p>
            <a:endParaRPr lang="en-US" sz="4000" dirty="0" smtClean="0"/>
          </a:p>
          <a:p>
            <a:r>
              <a:rPr lang="en-US" sz="7200" dirty="0" smtClean="0"/>
              <a:t>Recycle </a:t>
            </a:r>
            <a:r>
              <a:rPr lang="en-US" sz="7200" dirty="0"/>
              <a:t>old clothes in our </a:t>
            </a:r>
            <a:r>
              <a:rPr lang="en-US" sz="7200" dirty="0" smtClean="0"/>
              <a:t>cash </a:t>
            </a:r>
            <a:r>
              <a:rPr lang="en-US" sz="7200" dirty="0" smtClean="0"/>
              <a:t>for </a:t>
            </a:r>
            <a:r>
              <a:rPr lang="en-US" sz="7200" dirty="0"/>
              <a:t>clobber </a:t>
            </a:r>
            <a:r>
              <a:rPr lang="en-US" sz="7200" dirty="0" smtClean="0"/>
              <a:t>scheme</a:t>
            </a:r>
          </a:p>
          <a:p>
            <a:r>
              <a:rPr lang="en-US" sz="7200" dirty="0"/>
              <a:t>Cash for Clobber are giving us a big textile bin </a:t>
            </a:r>
            <a:endParaRPr lang="en-US" sz="7200" dirty="0" smtClean="0"/>
          </a:p>
          <a:p>
            <a:pPr marL="0" indent="0">
              <a:buNone/>
            </a:pPr>
            <a:r>
              <a:rPr lang="en-US" sz="7200" dirty="0" smtClean="0"/>
              <a:t>for </a:t>
            </a:r>
            <a:r>
              <a:rPr lang="en-US" sz="7200" dirty="0"/>
              <a:t>old </a:t>
            </a:r>
            <a:r>
              <a:rPr lang="en-US" sz="7200" dirty="0" smtClean="0"/>
              <a:t>clothes</a:t>
            </a:r>
            <a:r>
              <a:rPr lang="en-US" sz="7200" dirty="0"/>
              <a:t>. </a:t>
            </a:r>
            <a:endParaRPr lang="en-US" sz="7200" dirty="0" smtClean="0"/>
          </a:p>
          <a:p>
            <a:r>
              <a:rPr lang="en-US" sz="7200" dirty="0" smtClean="0"/>
              <a:t>They </a:t>
            </a:r>
            <a:r>
              <a:rPr lang="en-US" sz="7200" dirty="0"/>
              <a:t>will give us money linked to the weight of </a:t>
            </a:r>
            <a:endParaRPr lang="en-US" sz="7200" dirty="0" smtClean="0"/>
          </a:p>
          <a:p>
            <a:pPr marL="0" indent="0">
              <a:buNone/>
            </a:pPr>
            <a:r>
              <a:rPr lang="en-US" sz="7200" dirty="0" smtClean="0"/>
              <a:t>clothes </a:t>
            </a:r>
            <a:r>
              <a:rPr lang="en-US" sz="7200" dirty="0"/>
              <a:t>collected. </a:t>
            </a:r>
            <a:endParaRPr lang="en-US" sz="7200" dirty="0" smtClean="0"/>
          </a:p>
          <a:p>
            <a:r>
              <a:rPr lang="en-US" sz="7200" dirty="0" smtClean="0"/>
              <a:t>Some </a:t>
            </a:r>
            <a:r>
              <a:rPr lang="en-US" sz="7200" dirty="0"/>
              <a:t>of this money can also be given </a:t>
            </a:r>
            <a:r>
              <a:rPr lang="en-US" sz="7200" dirty="0" smtClean="0"/>
              <a:t>to</a:t>
            </a:r>
          </a:p>
          <a:p>
            <a:pPr marL="0" indent="0">
              <a:buNone/>
            </a:pPr>
            <a:r>
              <a:rPr lang="en-US" sz="7200" dirty="0" smtClean="0"/>
              <a:t> </a:t>
            </a:r>
            <a:r>
              <a:rPr lang="en-US" sz="7200" dirty="0"/>
              <a:t>Cancer Fund for Children.</a:t>
            </a:r>
          </a:p>
          <a:p>
            <a:endParaRPr lang="en-GB" sz="4000" dirty="0"/>
          </a:p>
          <a:p>
            <a:pPr marL="0" indent="0">
              <a:buNone/>
            </a:pPr>
            <a:endParaRPr lang="en-US" sz="4000"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801" y="2362941"/>
            <a:ext cx="3777451" cy="2459420"/>
          </a:xfrm>
          <a:prstGeom prst="rect">
            <a:avLst/>
          </a:prstGeom>
        </p:spPr>
      </p:pic>
    </p:spTree>
    <p:extLst>
      <p:ext uri="{BB962C8B-B14F-4D97-AF65-F5344CB8AC3E}">
        <p14:creationId xmlns:p14="http://schemas.microsoft.com/office/powerpoint/2010/main" val="190881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b="1" dirty="0" smtClean="0">
                <a:latin typeface="Action Jackson" panose="00000400000000000000" pitchFamily="2" charset="0"/>
              </a:rPr>
              <a:t>Single use plastic</a:t>
            </a:r>
            <a:endParaRPr lang="en-GB" sz="6600" b="1" dirty="0">
              <a:latin typeface="Action Jackson" panose="00000400000000000000" pitchFamily="2" charset="0"/>
            </a:endParaRPr>
          </a:p>
        </p:txBody>
      </p:sp>
      <p:pic>
        <p:nvPicPr>
          <p:cNvPr id="4" name="Content Placeholder 3"/>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9923" t="25705" r="7477" b="26819"/>
          <a:stretch/>
        </p:blipFill>
        <p:spPr>
          <a:xfrm>
            <a:off x="202580" y="1686614"/>
            <a:ext cx="3657601" cy="3739184"/>
          </a:xfr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108" t="22988" r="3893" b="22759"/>
          <a:stretch/>
        </p:blipFill>
        <p:spPr>
          <a:xfrm>
            <a:off x="3907153" y="1686614"/>
            <a:ext cx="3547242" cy="3720662"/>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4686" t="32414" r="10793" b="7586"/>
          <a:stretch/>
        </p:blipFill>
        <p:spPr>
          <a:xfrm>
            <a:off x="7501368" y="2191406"/>
            <a:ext cx="4072894" cy="2449368"/>
          </a:xfrm>
          <a:prstGeom prst="rect">
            <a:avLst/>
          </a:prstGeom>
        </p:spPr>
      </p:pic>
    </p:spTree>
    <p:extLst>
      <p:ext uri="{BB962C8B-B14F-4D97-AF65-F5344CB8AC3E}">
        <p14:creationId xmlns:p14="http://schemas.microsoft.com/office/powerpoint/2010/main" val="177885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Single waste plastic</a:t>
            </a:r>
            <a:endParaRPr lang="en-GB" dirty="0"/>
          </a:p>
        </p:txBody>
      </p:sp>
      <p:sp>
        <p:nvSpPr>
          <p:cNvPr id="3" name="Content Placeholder 2"/>
          <p:cNvSpPr>
            <a:spLocks noGrp="1"/>
          </p:cNvSpPr>
          <p:nvPr>
            <p:ph sz="quarter" idx="13"/>
          </p:nvPr>
        </p:nvSpPr>
        <p:spPr/>
        <p:txBody>
          <a:bodyPr/>
          <a:lstStyle/>
          <a:p>
            <a:r>
              <a:rPr lang="en-US" sz="2400" dirty="0"/>
              <a:t>The term ‘Single use plastic’ has been on the news a lot. </a:t>
            </a:r>
            <a:endParaRPr lang="en-US" sz="2400" dirty="0" smtClean="0"/>
          </a:p>
          <a:p>
            <a:r>
              <a:rPr lang="en-US" sz="2400" smtClean="0"/>
              <a:t>Water </a:t>
            </a:r>
            <a:r>
              <a:rPr lang="en-US" sz="2400" dirty="0"/>
              <a:t>NI came out to talk to the Eco team about reducing the amount of single use plastic at our school</a:t>
            </a:r>
            <a:r>
              <a:rPr lang="en-US" sz="2400"/>
              <a:t>. </a:t>
            </a:r>
            <a:endParaRPr lang="en-US" sz="2400" smtClean="0"/>
          </a:p>
          <a:p>
            <a:r>
              <a:rPr lang="en-US" sz="2400" smtClean="0"/>
              <a:t>We </a:t>
            </a:r>
            <a:r>
              <a:rPr lang="en-US" sz="2400" dirty="0"/>
              <a:t>will be starting a new scheme during New Year New You to help reduce our plastic waste.</a:t>
            </a:r>
            <a:endParaRPr lang="en-GB" sz="2400" dirty="0"/>
          </a:p>
          <a:p>
            <a:endParaRPr lang="en-GB" dirty="0"/>
          </a:p>
        </p:txBody>
      </p:sp>
    </p:spTree>
    <p:extLst>
      <p:ext uri="{BB962C8B-B14F-4D97-AF65-F5344CB8AC3E}">
        <p14:creationId xmlns:p14="http://schemas.microsoft.com/office/powerpoint/2010/main" val="303882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 all can make a difference!</a:t>
            </a:r>
            <a:endParaRPr lang="en-GB"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299" b="21379"/>
          <a:stretch/>
        </p:blipFill>
        <p:spPr>
          <a:xfrm>
            <a:off x="6555614" y="1523978"/>
            <a:ext cx="3855697" cy="386255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38946" b="39149"/>
          <a:stretch/>
        </p:blipFill>
        <p:spPr>
          <a:xfrm>
            <a:off x="463920" y="1837765"/>
            <a:ext cx="5420322" cy="3234978"/>
          </a:xfrm>
          <a:prstGeom prst="rect">
            <a:avLst/>
          </a:prstGeom>
        </p:spPr>
      </p:pic>
    </p:spTree>
    <p:extLst>
      <p:ext uri="{BB962C8B-B14F-4D97-AF65-F5344CB8AC3E}">
        <p14:creationId xmlns:p14="http://schemas.microsoft.com/office/powerpoint/2010/main" val="421981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476</TotalTime>
  <Words>575</Words>
  <Application>Microsoft Office PowerPoint</Application>
  <PresentationFormat>Widescreen</PresentationFormat>
  <Paragraphs>43</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Action Jackson</vt:lpstr>
      <vt:lpstr>Arial</vt:lpstr>
      <vt:lpstr>Calibri</vt:lpstr>
      <vt:lpstr>Impact</vt:lpstr>
      <vt:lpstr>Main Event</vt:lpstr>
      <vt:lpstr>Eco team Assembly 16/11/18</vt:lpstr>
      <vt:lpstr>Waste</vt:lpstr>
      <vt:lpstr>Waste superheroes!</vt:lpstr>
      <vt:lpstr>Cash for Clobber</vt:lpstr>
      <vt:lpstr>Single use plastic</vt:lpstr>
      <vt:lpstr>Single waste plastic</vt:lpstr>
      <vt:lpstr>We all can make a difference!</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team Assembly 16/11/18</dc:title>
  <dc:creator>L WEIR</dc:creator>
  <cp:lastModifiedBy>L WEIR</cp:lastModifiedBy>
  <cp:revision>14</cp:revision>
  <cp:lastPrinted>2018-11-15T14:54:41Z</cp:lastPrinted>
  <dcterms:created xsi:type="dcterms:W3CDTF">2018-11-15T08:02:51Z</dcterms:created>
  <dcterms:modified xsi:type="dcterms:W3CDTF">2018-11-20T08:22:35Z</dcterms:modified>
</cp:coreProperties>
</file>